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sldIdLst>
    <p:sldId id="256" r:id="rId4"/>
    <p:sldId id="257" r:id="rId5"/>
    <p:sldId id="260" r:id="rId6"/>
    <p:sldId id="261" r:id="rId7"/>
    <p:sldId id="258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11"/>
    <p:restoredTop sz="96327"/>
  </p:normalViewPr>
  <p:slideViewPr>
    <p:cSldViewPr snapToGrid="0" snapToObjects="1">
      <p:cViewPr varScale="1">
        <p:scale>
          <a:sx n="129" d="100"/>
          <a:sy n="129" d="100"/>
        </p:scale>
        <p:origin x="4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DC6DD8-55E4-3D49-A0B9-F5DE3D4BD16D}"/>
              </a:ext>
            </a:extLst>
          </p:cNvPr>
          <p:cNvSpPr txBox="1">
            <a:spLocks/>
          </p:cNvSpPr>
          <p:nvPr userDrawn="1"/>
        </p:nvSpPr>
        <p:spPr>
          <a:xfrm>
            <a:off x="838200" y="5266532"/>
            <a:ext cx="10515600" cy="456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.NET </a:t>
            </a:r>
            <a:r>
              <a:rPr lang="en-US"/>
              <a:t>Conf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4.svg"/><Relationship Id="rId7" Type="http://schemas.openxmlformats.org/officeDocument/2006/relationships/image" Target="../media/image8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3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30.svg"/><Relationship Id="rId5" Type="http://schemas.openxmlformats.org/officeDocument/2006/relationships/image" Target="../media/image26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3.png"/><Relationship Id="rId17" Type="http://schemas.openxmlformats.org/officeDocument/2006/relationships/image" Target="../media/image50.sv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48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7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6.svg"/><Relationship Id="rId2" Type="http://schemas.openxmlformats.org/officeDocument/2006/relationships/image" Target="../media/image9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94FB05-175A-1249-8BD4-0E4A8C9D31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F71826-9462-834F-A8AB-8EB367EED1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Free. Cross-platform</a:t>
            </a:r>
            <a:r>
              <a:rPr lang="en-US" dirty="0">
                <a:solidFill>
                  <a:schemeClr val="tx1"/>
                </a:solidFill>
              </a:rPr>
              <a:t>. Open source. </a:t>
            </a:r>
          </a:p>
          <a:p>
            <a:pPr>
              <a:spcAft>
                <a:spcPts val="600"/>
              </a:spcAft>
            </a:pPr>
            <a:r>
              <a:rPr lang="en-US" dirty="0"/>
              <a:t>A developer platform for building all your apps. </a:t>
            </a:r>
          </a:p>
          <a:p>
            <a:endParaRPr lang="en-US" dirty="0"/>
          </a:p>
          <a:p>
            <a:r>
              <a:rPr lang="en-US" dirty="0" err="1"/>
              <a:t>www.dot.net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64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4A4763-F337-6D40-93ED-91C1C6998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1229" y="3582662"/>
            <a:ext cx="2264228" cy="27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column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columns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Announcemnet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prop 1</a:t>
            </a:r>
          </a:p>
          <a:p>
            <a:r>
              <a:rPr lang="en-US" dirty="0"/>
              <a:t>Value prop 2</a:t>
            </a:r>
          </a:p>
          <a:p>
            <a:r>
              <a:rPr lang="en-US" dirty="0"/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55</Words>
  <Application>Microsoft Macintosh PowerPoint</Application>
  <PresentationFormat>Widescreen</PresentationFormat>
  <Paragraphs>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Open Sans</vt:lpstr>
      <vt:lpstr>Arial</vt:lpstr>
      <vt:lpstr>Consolas</vt:lpstr>
      <vt:lpstr>1_Office Theme</vt:lpstr>
      <vt:lpstr>3_Office Theme</vt:lpstr>
      <vt:lpstr>2_Office Theme</vt:lpstr>
      <vt:lpstr>.NET</vt:lpstr>
      <vt:lpstr>Presentation title</vt:lpstr>
      <vt:lpstr>Single column of content</vt:lpstr>
      <vt:lpstr>Two columns of content</vt:lpstr>
      <vt:lpstr>Demo</vt:lpstr>
      <vt:lpstr>Code Sample</vt:lpstr>
      <vt:lpstr>Announcemnet</vt:lpstr>
      <vt:lpstr>Thanks for joining!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Kaitlin Wilkinson</cp:lastModifiedBy>
  <cp:revision>10</cp:revision>
  <dcterms:created xsi:type="dcterms:W3CDTF">2020-08-18T20:47:27Z</dcterms:created>
  <dcterms:modified xsi:type="dcterms:W3CDTF">2020-08-20T16:47:59Z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